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51DE93-57E5-431B-8ECE-0EA7E20A51AD}"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51DE93-57E5-431B-8ECE-0EA7E20A51AD}"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51DE93-57E5-431B-8ECE-0EA7E20A51AD}"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51DE93-57E5-431B-8ECE-0EA7E20A51AD}"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51DE93-57E5-431B-8ECE-0EA7E20A51AD}" type="datetimeFigureOut">
              <a:rPr lang="en-US" smtClean="0"/>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51DE93-57E5-431B-8ECE-0EA7E20A51AD}" type="datetimeFigureOut">
              <a:rPr lang="en-US" smtClean="0"/>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51DE93-57E5-431B-8ECE-0EA7E20A51AD}" type="datetimeFigureOut">
              <a:rPr lang="en-US" smtClean="0"/>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1DE93-57E5-431B-8ECE-0EA7E20A51AD}"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1DE93-57E5-431B-8ECE-0EA7E20A51AD}"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51DE93-57E5-431B-8ECE-0EA7E20A51AD}"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51DE93-57E5-431B-8ECE-0EA7E20A51AD}"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98B2-C350-4C20-BA4F-C876B48FBD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1DE93-57E5-431B-8ECE-0EA7E20A51AD}" type="datetimeFigureOut">
              <a:rPr lang="en-US" smtClean="0"/>
              <a:t>7/22/2022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3598B2-C350-4C20-BA4F-C876B48FBD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INFORMATION SYSTEM</a:t>
            </a:r>
            <a:endParaRPr lang="en-US" dirty="0"/>
          </a:p>
        </p:txBody>
      </p:sp>
      <p:pic>
        <p:nvPicPr>
          <p:cNvPr id="5122" name="Picture 2" descr="Ways Management Information System Can Help To Boost Your Busin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078313"/>
          </a:xfrm>
          <a:prstGeom prst="rect">
            <a:avLst/>
          </a:prstGeom>
        </p:spPr>
        <p:txBody>
          <a:bodyPr wrap="square">
            <a:spAutoFit/>
          </a:bodyPr>
          <a:lstStyle/>
          <a:p>
            <a:pPr fontAlgn="base"/>
            <a:endParaRPr lang="en-US" sz="3600" b="1" cap="all" dirty="0" smtClean="0"/>
          </a:p>
          <a:p>
            <a:pPr fontAlgn="base"/>
            <a:r>
              <a:rPr lang="en-US" sz="3600" b="1" cap="all" dirty="0" smtClean="0"/>
              <a:t>WHAT </a:t>
            </a:r>
            <a:r>
              <a:rPr lang="en-US" sz="3600" b="1" cap="all" dirty="0"/>
              <a:t>IS MIS? | MANAGEMENT INFORMATION SYSTEMS</a:t>
            </a:r>
          </a:p>
          <a:p>
            <a:pPr fontAlgn="base"/>
            <a:endParaRPr lang="en-US" sz="2400" dirty="0" smtClean="0"/>
          </a:p>
          <a:p>
            <a:pPr fontAlgn="base"/>
            <a:endParaRPr lang="en-US" sz="2400" dirty="0"/>
          </a:p>
          <a:p>
            <a:pPr fontAlgn="base"/>
            <a:r>
              <a:rPr lang="en-US" sz="2400" dirty="0" smtClean="0"/>
              <a:t>Management </a:t>
            </a:r>
            <a:r>
              <a:rPr lang="en-US" sz="2400" dirty="0"/>
              <a:t>Information Systems (MIS) is the study of people, technology, organizations, and the relationships among them. MIS professionals help firms realize maximum benefit from investment in personnel, equipment, and business processes. MIS is a people-oriented field with an emphasis on service through technology. If you have an interest in technology and have the desire to use technology to improve people’s lives, a degree in MIS may be for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924973"/>
          </a:xfrm>
          <a:prstGeom prst="rect">
            <a:avLst/>
          </a:prstGeom>
        </p:spPr>
        <p:txBody>
          <a:bodyPr wrap="square">
            <a:spAutoFit/>
          </a:bodyPr>
          <a:lstStyle/>
          <a:p>
            <a:pPr fontAlgn="base"/>
            <a:r>
              <a:rPr lang="en-US" sz="3200" b="1" u="sng" cap="all" dirty="0"/>
              <a:t>MIS PROFESSIONALS MAKE BUSINESS BETTER</a:t>
            </a:r>
          </a:p>
          <a:p>
            <a:pPr fontAlgn="base"/>
            <a:endParaRPr lang="en-US" dirty="0" smtClean="0"/>
          </a:p>
          <a:p>
            <a:pPr fontAlgn="base"/>
            <a:endParaRPr lang="en-US" dirty="0"/>
          </a:p>
          <a:p>
            <a:pPr fontAlgn="base"/>
            <a:r>
              <a:rPr lang="en-US" sz="2000" dirty="0" smtClean="0"/>
              <a:t>Businesses </a:t>
            </a:r>
            <a:r>
              <a:rPr lang="en-US" sz="2000" dirty="0"/>
              <a:t>use information systems at all levels of operation to collect, process, and store data. Management aggregates and disseminates this data in the form of information needed to carry out the daily operations of business. Everyone who works in business, from someone who pays the bills to the person who makes employment decisions, uses information systems. A car dealership could use a computer database to keep track of which products sell best. A retail store might use a computer-based information system to sell products over the Internet. In fact, many (if not most) businesses concentrate on the alignment of MIS with business goals to achieve competitive advantage over other businesses.</a:t>
            </a:r>
          </a:p>
          <a:p>
            <a:pPr fontAlgn="base"/>
            <a:r>
              <a:rPr lang="en-US" sz="2000" dirty="0"/>
              <a:t>MIS professionals create information systems for data management (i.e., storing, searching, and analyzing data). In addition, they manage various information systems to meet the needs of managers, staff and customers. By working collaboratively with various members of their work group, as well as with their customers and clients, MIS professionals are able to play a key role in areas such as information security, integration, and exchange. As an MIS major, you will learn to design, implement, and use business information systems in innovative ways to increase the effectiveness and efficiency of your company.</a:t>
            </a:r>
          </a:p>
          <a:p>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09639"/>
          </a:xfrm>
          <a:prstGeom prst="rect">
            <a:avLst/>
          </a:prstGeom>
        </p:spPr>
        <p:txBody>
          <a:bodyPr wrap="square">
            <a:spAutoFit/>
          </a:bodyPr>
          <a:lstStyle/>
          <a:p>
            <a:pPr fontAlgn="base"/>
            <a:r>
              <a:rPr lang="en-US" sz="3200" cap="all" dirty="0"/>
              <a:t>WHAT KINDS OF PEOPLE PURSUE MIS DEGREES?</a:t>
            </a:r>
          </a:p>
          <a:p>
            <a:pPr fontAlgn="base"/>
            <a:r>
              <a:rPr lang="en-US" dirty="0"/>
              <a:t>The profiles of MIS professionals are varied, but in general, such individuals possess many of the following traits:</a:t>
            </a:r>
          </a:p>
          <a:p>
            <a:pPr fontAlgn="base"/>
            <a:r>
              <a:rPr lang="en-US" dirty="0"/>
              <a:t>good problem solving skills</a:t>
            </a:r>
          </a:p>
          <a:p>
            <a:pPr fontAlgn="base"/>
            <a:r>
              <a:rPr lang="en-US" dirty="0"/>
              <a:t>ability to effectively manage time and resources</a:t>
            </a:r>
          </a:p>
          <a:p>
            <a:pPr fontAlgn="base"/>
            <a:r>
              <a:rPr lang="en-US" dirty="0"/>
              <a:t>a clear vision of “the big picture” as well as the “small details”</a:t>
            </a:r>
          </a:p>
          <a:p>
            <a:pPr fontAlgn="base"/>
            <a:r>
              <a:rPr lang="en-US" dirty="0"/>
              <a:t>a desire to work closely with other people</a:t>
            </a:r>
          </a:p>
          <a:p>
            <a:pPr fontAlgn="base"/>
            <a:r>
              <a:rPr lang="en-US" dirty="0"/>
              <a:t>excellent communication skills</a:t>
            </a:r>
          </a:p>
          <a:p>
            <a:pPr fontAlgn="base"/>
            <a:r>
              <a:rPr lang="en-US" dirty="0"/>
              <a:t>ability to think strategically about technology</a:t>
            </a:r>
          </a:p>
          <a:p>
            <a:pPr fontAlgn="base"/>
            <a:r>
              <a:rPr lang="en-US" dirty="0"/>
              <a:t>a desire to take responsibility for developing and implementing their own ideas</a:t>
            </a:r>
          </a:p>
          <a:p>
            <a:pPr fontAlgn="base"/>
            <a:r>
              <a:rPr lang="en-US" sz="3200" cap="all" dirty="0"/>
              <a:t>WHAT ARE TYPICAL CAREER OPTIONS FOR MIS PROFESSIONALS?</a:t>
            </a:r>
          </a:p>
          <a:p>
            <a:pPr fontAlgn="base"/>
            <a:r>
              <a:rPr lang="en-US" dirty="0"/>
              <a:t>IT Consultant</a:t>
            </a:r>
          </a:p>
          <a:p>
            <a:pPr fontAlgn="base"/>
            <a:r>
              <a:rPr lang="en-US" dirty="0"/>
              <a:t>Web Developer</a:t>
            </a:r>
          </a:p>
          <a:p>
            <a:pPr fontAlgn="base"/>
            <a:r>
              <a:rPr lang="en-US" dirty="0"/>
              <a:t>Information Systems Manager</a:t>
            </a:r>
          </a:p>
          <a:p>
            <a:pPr fontAlgn="base"/>
            <a:r>
              <a:rPr lang="en-US" dirty="0"/>
              <a:t>Business Intelligence Analyst</a:t>
            </a:r>
          </a:p>
          <a:p>
            <a:pPr fontAlgn="base"/>
            <a:r>
              <a:rPr lang="en-US" dirty="0"/>
              <a:t>Network Administrator</a:t>
            </a:r>
          </a:p>
          <a:p>
            <a:pPr fontAlgn="base"/>
            <a:r>
              <a:rPr lang="en-US" dirty="0"/>
              <a:t>Business Application Developer</a:t>
            </a:r>
          </a:p>
          <a:p>
            <a:pPr fontAlgn="base"/>
            <a:r>
              <a:rPr lang="en-US" dirty="0"/>
              <a:t>Systems Analyst</a:t>
            </a:r>
          </a:p>
          <a:p>
            <a:pPr fontAlgn="base"/>
            <a:r>
              <a:rPr lang="en-US" dirty="0"/>
              <a:t>Technical Support Specialist</a:t>
            </a:r>
          </a:p>
          <a:p>
            <a:pPr fontAlgn="base"/>
            <a:r>
              <a:rPr lang="en-US" dirty="0"/>
              <a:t>Business Analyst</a:t>
            </a:r>
          </a:p>
          <a:p>
            <a:pPr fontAlgn="base"/>
            <a:r>
              <a:rPr lang="en-US" dirty="0"/>
              <a:t>Systems Developer</a:t>
            </a:r>
          </a:p>
          <a:p>
            <a:pPr fontAlgn="base"/>
            <a:endParaRPr lang="en-US" cap="all"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social enterprise that exists all-for the end of extreme… – Thankyou"/>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450</Words>
  <Application>Microsoft Office PowerPoint</Application>
  <PresentationFormat>On-screen Show (4:3)</PresentationFormat>
  <Paragraphs>32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MANAGEMENT OF INFORMATION SYSTEM</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INFORMATION SYSTEM</dc:title>
  <dc:creator>Os</dc:creator>
  <cp:lastModifiedBy>Os</cp:lastModifiedBy>
  <cp:revision>1</cp:revision>
  <dcterms:created xsi:type="dcterms:W3CDTF">2022-07-22T05:04:58Z</dcterms:created>
  <dcterms:modified xsi:type="dcterms:W3CDTF">2022-07-22T05:13:36Z</dcterms:modified>
</cp:coreProperties>
</file>